
<file path=[Content_Types].xml><?xml version="1.0" encoding="utf-8"?>
<Types xmlns="http://schemas.openxmlformats.org/package/2006/content-types">
  <Default Extension="xml" ContentType="application/vnd.openxmlformats-package.core-properties+xml"/>
  <Default Extension="jpeg" ContentType="image/jpeg"/>
  <Default Extension="png" ContentType="image/png"/>
  <Default Extension="mp4" ContentType="video/mp4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7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7.xml" Id="rId8" /><Relationship Type="http://schemas.openxmlformats.org/officeDocument/2006/relationships/slide" Target="/ppt/slides/slide12.xml" Id="rId13" /><Relationship Type="http://schemas.openxmlformats.org/officeDocument/2006/relationships/slide" Target="/ppt/slides/slide2.xml" Id="rId3" /><Relationship Type="http://schemas.openxmlformats.org/officeDocument/2006/relationships/slide" Target="/ppt/slides/slide6.xml" Id="rId7" /><Relationship Type="http://schemas.openxmlformats.org/officeDocument/2006/relationships/slide" Target="/ppt/slides/slide11.xml" Id="rId12" /><Relationship Type="http://schemas.openxmlformats.org/officeDocument/2006/relationships/tableStyles" Target="/ppt/tableStyles.xml" Id="rId17" /><Relationship Type="http://schemas.openxmlformats.org/officeDocument/2006/relationships/slide" Target="/ppt/slides/slide1.xml" Id="rId2" /><Relationship Type="http://schemas.openxmlformats.org/officeDocument/2006/relationships/theme" Target="/ppt/theme/theme1.xml" Id="rId16" /><Relationship Type="http://schemas.openxmlformats.org/officeDocument/2006/relationships/slideMaster" Target="/ppt/slideMasters/slideMaster1.xml" Id="rId1" /><Relationship Type="http://schemas.openxmlformats.org/officeDocument/2006/relationships/slide" Target="/ppt/slides/slide5.xml" Id="rId6" /><Relationship Type="http://schemas.openxmlformats.org/officeDocument/2006/relationships/slide" Target="/ppt/slides/slide10.xml" Id="rId11" /><Relationship Type="http://schemas.openxmlformats.org/officeDocument/2006/relationships/slide" Target="/ppt/slides/slide4.xml" Id="rId5" /><Relationship Type="http://schemas.openxmlformats.org/officeDocument/2006/relationships/viewProps" Target="/ppt/viewProps.xml" Id="rId15" /><Relationship Type="http://schemas.openxmlformats.org/officeDocument/2006/relationships/slide" Target="/ppt/slides/slide9.xml" Id="rId10" /><Relationship Type="http://schemas.openxmlformats.org/officeDocument/2006/relationships/slide" Target="/ppt/slides/slide3.xml" Id="rId4" /><Relationship Type="http://schemas.openxmlformats.org/officeDocument/2006/relationships/slide" Target="/ppt/slides/slide8.xml" Id="rId9" /><Relationship Type="http://schemas.openxmlformats.org/officeDocument/2006/relationships/presProps" Target="/ppt/presProps.xml" Id="rId14" 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Id1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4488-4219-EF38-7230-39BC010DA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EF84A6-6538-B0A5-A914-7DEFADECA6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21E83-210D-BF70-5362-2BA44445A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F2BE9-3B07-4560-BF3D-384D11E758A7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3EDED-35A6-5978-455B-9E147194E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7FF5C-45E4-A528-553F-CF62D583D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0FAD3-2BDC-4FF8-AE73-566598635B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9026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74C8-EE28-F8E4-D9DF-DAACB482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55C21-A2D2-6AD2-7255-900FF6327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D19DD-9DCA-89ED-F12A-9BC79F27A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F2BE9-3B07-4560-BF3D-384D11E758A7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A2551-AA83-8D34-107A-52241C825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E5756-CF83-FC98-B847-C9F6BB19A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F0FAD3-2BDC-4FF8-AE73-566598635B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815018"/>
      </p:ext>
    </p:extLst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theme/theme1.xml" Id="rId12" /><Relationship Type="http://schemas.openxmlformats.org/officeDocument/2006/relationships/slideLayout" Target="/ppt/slideLayouts/slideLayout2.xml" Id="rId2" /><Relationship Type="http://schemas.openxmlformats.org/officeDocument/2006/relationships/slideLayout" Target="/ppt/slideLayouts/slideLayout1.xml" Id="rId1" /></Relationships>
</file>

<file path=ppt/slideMasters/slideMaster1.xml><?xml version="1.0" encoding="utf-8"?>
<p:sldMaster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78F0D-4A9F-214C-DEE2-34EFD64F7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20874-1A25-6724-B8E9-5D3020A76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EFC72-0A92-67FC-B5B2-647A0AB97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F2BE9-3B07-4560-BF3D-384D11E758A7}" type="datetimeFigureOut">
              <a:rPr lang="en-IN" smtClean="0"/>
              <a:t>12-07-2025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C6C7E0-3810-9087-AEDA-09460A62D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31AE0-7424-FC00-516D-096B8B990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F0FAD3-2BDC-4FF8-AE73-566598635B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995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1.png" Id="rId2" /><Relationship Type="http://schemas.openxmlformats.org/officeDocument/2006/relationships/slideLayout" Target="/ppt/slideLayouts/slideLayout2.xml" Id="rId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3" /><Relationship Type="http://schemas.openxmlformats.org/officeDocument/2006/relationships/image" Target="/ppt/media/image4.png" Id="rId4" /><Relationship Type="http://schemas.openxmlformats.org/officeDocument/2006/relationships/video" Target="/ppt/media/media1.mp4" Id="rId2" /><Relationship Type="http://schemas.microsoft.com/office/2007/relationships/media" Target="/ppt/media/media1.mp4" Id="rId1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1.xml" Id="rId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slideLayout" Target="/ppt/slideLayouts/slideLayout2.xml" Id="rId1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image" Target="/ppt/media/image2.png" Id="rId2" /><Relationship Type="http://schemas.openxmlformats.org/officeDocument/2006/relationships/slideLayout" Target="/ppt/slideLayouts/slideLayout2.xml" Id="rId1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3.png" Id="rId2" /><Relationship Type="http://schemas.openxmlformats.org/officeDocument/2006/relationships/slideLayout" Target="/ppt/slideLayouts/slideLayout2.xml" Id="rId1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18A5-F1BB-8F25-8D3D-C4F596D0E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B5A495A5-B74D-89D1-2B08-A7D400B2BC9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999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1CF13-E749-227A-5D07-1088600D2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497" y="62975"/>
            <a:ext cx="10515600" cy="441933"/>
          </a:xfrm>
        </p:spPr>
        <p:txBody>
          <a:bodyPr>
            <a:normAutofit fontScale="90000"/>
          </a:bodyPr>
          <a:lstStyle/>
          <a:p>
            <a:r>
              <a:rPr lang="en-IN" b="1" u="sng" dirty="0"/>
              <a:t>Video</a:t>
            </a:r>
          </a:p>
        </p:txBody>
      </p:sp>
      <p:pic>
        <p:nvPicPr>
          <p:cNvPr id="4" name="AI-LEARNING-ASSISTANT (2)">
            <a:hlinkClick r:id="" action="ppaction://media"/>
            <a:extLst>
              <a:ext uri="{FF2B5EF4-FFF2-40B4-BE49-F238E27FC236}">
                <a16:creationId xmlns:a16="http://schemas.microsoft.com/office/drawing/2014/main" id="{3B10F590-4029-FF63-0ABE-1CF8AE3D1A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497" y="616226"/>
            <a:ext cx="11919005" cy="6050942"/>
          </a:xfrm>
        </p:spPr>
      </p:pic>
    </p:spTree>
    <p:extLst>
      <p:ext uri="{BB962C8B-B14F-4D97-AF65-F5344CB8AC3E}">
        <p14:creationId xmlns:p14="http://schemas.microsoft.com/office/powerpoint/2010/main" val="2566365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2127D-8BBE-9284-505E-910ADDAA3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Future enhancements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DF6C32D-A70E-BF6E-8DFA-05296430E31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40040"/>
            <a:ext cx="789190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Voice Integration in Web UI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Enable live voice input in the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interface (replacing console utility).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Personalized Learning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Suggest study paths based on quiz performance and interaction history.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Interactive Quizzes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Allow students to take quizzes within the web app with instant feedback.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 &amp; Multilingual Support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Optimize for mobile use and add support for regional languages.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Accounts &amp; Profiles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Enable login, save notes, quiz results, and chat history.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LMS Integration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Sync with platforms like Google Classroom and Moodle.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 Input &amp; Recognition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Accept handwritten or image-based notes for processing.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Attendance Tracking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Use voice or face recognition for marking attendance.</a:t>
            </a:r>
          </a:p>
        </p:txBody>
      </p:sp>
    </p:spTree>
    <p:extLst>
      <p:ext uri="{BB962C8B-B14F-4D97-AF65-F5344CB8AC3E}">
        <p14:creationId xmlns:p14="http://schemas.microsoft.com/office/powerpoint/2010/main" val="540799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362A9-AF66-AEFA-6BA8-6EEA5097E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2447"/>
            <a:ext cx="10515600" cy="1325563"/>
          </a:xfrm>
        </p:spPr>
        <p:txBody>
          <a:bodyPr/>
          <a:lstStyle/>
          <a:p>
            <a:r>
              <a:rPr lang="en-IN" b="1" u="sng" dirty="0"/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2F389F-25F3-C537-FCD1-33F3AC8369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551837"/>
            <a:ext cx="11072854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Smart Classroom Assistant is a practical demonstration of how AI can transform classroom learning. By integrating local models (for privacy and speed) with cloud-based services (for broader knowledge and generative tasks), it provides students with personalized, efficient tools like contextual Q&amp;A, quiz generation, and summarization. This hybrid approach not only enhances engagement and understanding but also lays a solid foundation for future innovations in AI-powered education platforms.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79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D1A7-7D3A-7F06-B6F3-2F5A3961B7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1817"/>
            <a:ext cx="8804744" cy="380434"/>
          </a:xfrm>
        </p:spPr>
        <p:txBody>
          <a:bodyPr>
            <a:normAutofit fontScale="90000"/>
          </a:bodyPr>
          <a:lstStyle/>
          <a:p>
            <a:r>
              <a:rPr lang="en-US" sz="2800" b="1" i="1" dirty="0"/>
              <a:t>Intel Unnati Industrial Training program</a:t>
            </a:r>
            <a:endParaRPr lang="en-IN" sz="28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48959-B594-595F-D478-B5C84208E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073619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b="1" u="sng" dirty="0">
                <a:latin typeface="Arial" panose="020B0604020202020204" pitchFamily="34" charset="0"/>
                <a:cs typeface="Arial" panose="020B0604020202020204" pitchFamily="34" charset="0"/>
              </a:rPr>
              <a:t>AI-Powered Interactive Learning Assistant for Classrooms</a:t>
            </a:r>
            <a:endParaRPr lang="en-IN" sz="40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B75B59-E4F7-E758-1D0C-162D13ED3321}"/>
              </a:ext>
            </a:extLst>
          </p:cNvPr>
          <p:cNvSpPr txBox="1"/>
          <p:nvPr/>
        </p:nvSpPr>
        <p:spPr>
          <a:xfrm>
            <a:off x="5026924" y="2967335"/>
            <a:ext cx="2138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By Team: Trishul</a:t>
            </a:r>
            <a:endParaRPr lang="en-IN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E323E5-E212-CA28-72EE-7B06D9EF5551}"/>
              </a:ext>
            </a:extLst>
          </p:cNvPr>
          <p:cNvSpPr txBox="1"/>
          <p:nvPr/>
        </p:nvSpPr>
        <p:spPr>
          <a:xfrm>
            <a:off x="2831987" y="4584052"/>
            <a:ext cx="6528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M. Vishnu Teja                 – BU22EECE0100461</a:t>
            </a:r>
          </a:p>
          <a:p>
            <a:r>
              <a:rPr lang="en-US" sz="2400" dirty="0"/>
              <a:t>Harshit Ramesh </a:t>
            </a:r>
            <a:r>
              <a:rPr lang="en-US" sz="2400" dirty="0" err="1"/>
              <a:t>Hundia</a:t>
            </a:r>
            <a:r>
              <a:rPr lang="en-US" sz="2400" dirty="0"/>
              <a:t> – BU22EECE0100442</a:t>
            </a:r>
          </a:p>
          <a:p>
            <a:r>
              <a:rPr lang="en-US" sz="2400" dirty="0"/>
              <a:t>Darshan. H                        – BU22EECE0100464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891320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187C-F3CE-0AAF-CC2A-528D42E42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Problem Statement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F016-765C-FBE7-E27D-E41A58B29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algn="just"/>
            <a:r>
              <a:rPr lang="en-US" sz="2400" dirty="0"/>
              <a:t>AI-Powered Interactive Learning Assistant for Classrooms</a:t>
            </a:r>
          </a:p>
          <a:p>
            <a:pPr marL="0" indent="0" algn="just">
              <a:buNone/>
            </a:pPr>
            <a:r>
              <a:rPr lang="en-US" sz="2400" dirty="0"/>
              <a:t>Building a smart assistant that supports </a:t>
            </a:r>
            <a:r>
              <a:rPr lang="en-US" sz="2400" b="1" dirty="0"/>
              <a:t>students and teachers</a:t>
            </a:r>
            <a:r>
              <a:rPr lang="en-US" sz="2400" dirty="0"/>
              <a:t> during lessons by: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Answering student's questions instantly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Adapting explanations to student levels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Providing real-time quizzes of document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General Q&amp;A session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400" dirty="0"/>
              <a:t>Practice questions, Important questions, Summary of the document</a:t>
            </a:r>
          </a:p>
          <a:p>
            <a:pPr marL="0" indent="0" algn="just">
              <a:buNone/>
            </a:pPr>
            <a:r>
              <a:rPr lang="en-US" sz="2400" dirty="0"/>
              <a:t>This solution makes learning </a:t>
            </a:r>
            <a:r>
              <a:rPr lang="en-US" sz="2400" b="1" dirty="0"/>
              <a:t>more engaging, personalized, and efficient</a:t>
            </a:r>
            <a:r>
              <a:rPr lang="en-US" sz="2400" dirty="0"/>
              <a:t>  using AI  in classrooms.</a:t>
            </a:r>
          </a:p>
          <a:p>
            <a:pPr marL="0" indent="0">
              <a:buNone/>
            </a:pPr>
            <a:endParaRPr lang="en-IN" sz="24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6155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7239D-69C8-8A65-DD1D-3872BF50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Solutions and Features Offered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32AEB-C6F6-5763-AA8B-14BB11441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5768"/>
            <a:ext cx="10515600" cy="435133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N" sz="5500" dirty="0"/>
              <a:t>Our AI-powered learning assistant addresses core learning challenges by offering the following smart solutions:</a:t>
            </a:r>
          </a:p>
          <a:p>
            <a:r>
              <a:rPr lang="en-IN" sz="6400" b="1" dirty="0"/>
              <a:t>📄 Contextual Question Answering</a:t>
            </a:r>
            <a:endParaRPr lang="en-IN" sz="6400" dirty="0"/>
          </a:p>
          <a:p>
            <a:pPr lvl="1"/>
            <a:r>
              <a:rPr lang="en-IN" sz="4900" dirty="0"/>
              <a:t>Upload notes (PDF, TXT, DOCX)</a:t>
            </a:r>
          </a:p>
          <a:p>
            <a:pPr lvl="1"/>
            <a:r>
              <a:rPr lang="en-IN" sz="4900" dirty="0"/>
              <a:t>Uses local Flan-T5 model to answer queries from these documents with high accuracy</a:t>
            </a:r>
          </a:p>
          <a:p>
            <a:r>
              <a:rPr lang="en-IN" sz="6400" b="1" dirty="0"/>
              <a:t>🌐 General Knowledge Q&amp;A</a:t>
            </a:r>
            <a:endParaRPr lang="en-IN" sz="6400" dirty="0"/>
          </a:p>
          <a:p>
            <a:pPr lvl="1"/>
            <a:r>
              <a:rPr lang="en-IN" sz="4900" dirty="0"/>
              <a:t>Uses Gemini API + real-time web search for current facts &amp; global queries</a:t>
            </a:r>
          </a:p>
          <a:p>
            <a:r>
              <a:rPr lang="en-IN" sz="6400" b="1" dirty="0"/>
              <a:t>😃 Emotion Detection</a:t>
            </a:r>
            <a:endParaRPr lang="en-IN" sz="6400" dirty="0"/>
          </a:p>
          <a:p>
            <a:pPr lvl="1"/>
            <a:r>
              <a:rPr lang="en-IN" sz="4900" dirty="0"/>
              <a:t>Understands user mood from text input to improve empathy in responses</a:t>
            </a:r>
          </a:p>
          <a:p>
            <a:r>
              <a:rPr lang="en-IN" sz="6400" b="1" dirty="0"/>
              <a:t>📝 Notes Summarization</a:t>
            </a:r>
            <a:endParaRPr lang="en-IN" sz="6400" dirty="0"/>
          </a:p>
          <a:p>
            <a:pPr lvl="1"/>
            <a:r>
              <a:rPr lang="en-IN" sz="4900" dirty="0"/>
              <a:t>Quickly summarizes long notes into key points using Gemini API</a:t>
            </a:r>
          </a:p>
          <a:p>
            <a:r>
              <a:rPr lang="en-IN" sz="6400" b="1" dirty="0"/>
              <a:t>🎯 Quiz Generation</a:t>
            </a:r>
            <a:endParaRPr lang="en-IN" sz="6400" dirty="0"/>
          </a:p>
          <a:p>
            <a:pPr lvl="1"/>
            <a:r>
              <a:rPr lang="en-IN" sz="4900" dirty="0"/>
              <a:t>Automatically generates MCQs from study materials for practice</a:t>
            </a:r>
          </a:p>
          <a:p>
            <a:r>
              <a:rPr lang="en-IN" sz="6400" b="1" dirty="0"/>
              <a:t>🔍 Important Points Extraction</a:t>
            </a:r>
            <a:endParaRPr lang="en-IN" sz="6400" dirty="0"/>
          </a:p>
          <a:p>
            <a:pPr lvl="1"/>
            <a:r>
              <a:rPr lang="en-IN" sz="6400" dirty="0"/>
              <a:t>Extracts most important questions &amp; concepts for focused revision</a:t>
            </a:r>
          </a:p>
          <a:p>
            <a:r>
              <a:rPr lang="en-IN" sz="6400" b="1" dirty="0"/>
              <a:t>🎙️ Voice-based Interaction (Console Utility)</a:t>
            </a:r>
            <a:endParaRPr lang="en-IN" sz="6400" dirty="0"/>
          </a:p>
          <a:p>
            <a:pPr lvl="1"/>
            <a:r>
              <a:rPr lang="en-IN" sz="6400" dirty="0"/>
              <a:t>Offers hands-free interaction via voice commands using Whisper + pyttsx3</a:t>
            </a:r>
          </a:p>
          <a:p>
            <a:r>
              <a:rPr lang="en-IN" sz="6400" b="1" dirty="0"/>
              <a:t>⚡ Optimized AI Performance</a:t>
            </a:r>
            <a:endParaRPr lang="en-IN" sz="6400" dirty="0"/>
          </a:p>
          <a:p>
            <a:pPr lvl="1"/>
            <a:r>
              <a:rPr lang="en-IN" sz="6400" dirty="0"/>
              <a:t>Uses </a:t>
            </a:r>
            <a:r>
              <a:rPr lang="en-IN" sz="6400" dirty="0" err="1"/>
              <a:t>OpenVINO</a:t>
            </a:r>
            <a:r>
              <a:rPr lang="en-IN" sz="6400" dirty="0"/>
              <a:t> to accelerate AI model responses on Intel hardware</a:t>
            </a:r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292331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F058D-D09E-B065-E7E6-08DF4BA43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DE753-4F5D-6707-40CC-7245C6592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b="1" dirty="0"/>
              <a:t>Language &amp; UI</a:t>
            </a:r>
            <a:r>
              <a:rPr lang="en-IN" dirty="0"/>
              <a:t>: Python, </a:t>
            </a:r>
            <a:r>
              <a:rPr lang="en-IN" dirty="0" err="1"/>
              <a:t>Streamlit</a:t>
            </a:r>
            <a:endParaRPr lang="en-IN" dirty="0"/>
          </a:p>
          <a:p>
            <a:pPr algn="just"/>
            <a:r>
              <a:rPr lang="en-IN" b="1" dirty="0"/>
              <a:t>AI/ML</a:t>
            </a:r>
            <a:r>
              <a:rPr lang="en-IN" dirty="0"/>
              <a:t>: Flan-T5, Emotion Classifier (Hugging Face), </a:t>
            </a:r>
            <a:r>
              <a:rPr lang="en-IN" dirty="0" err="1"/>
              <a:t>OpenVINO</a:t>
            </a:r>
            <a:endParaRPr lang="en-IN" dirty="0"/>
          </a:p>
          <a:p>
            <a:pPr algn="just"/>
            <a:r>
              <a:rPr lang="en-IN" b="1" dirty="0"/>
              <a:t>Cloud Services</a:t>
            </a:r>
            <a:r>
              <a:rPr lang="en-IN" dirty="0"/>
              <a:t>: Google Gemini API, Custom Search API</a:t>
            </a:r>
          </a:p>
          <a:p>
            <a:pPr algn="just"/>
            <a:r>
              <a:rPr lang="en-IN" b="1" dirty="0"/>
              <a:t>Speech Processing</a:t>
            </a:r>
            <a:r>
              <a:rPr lang="en-IN" dirty="0"/>
              <a:t>: Whisper, </a:t>
            </a:r>
            <a:r>
              <a:rPr lang="en-IN" dirty="0" err="1"/>
              <a:t>sounddevice</a:t>
            </a:r>
            <a:r>
              <a:rPr lang="en-IN" dirty="0"/>
              <a:t>, pyttsx3</a:t>
            </a:r>
          </a:p>
          <a:p>
            <a:pPr algn="just"/>
            <a:r>
              <a:rPr lang="en-IN" b="1" dirty="0"/>
              <a:t>Document Parsing</a:t>
            </a:r>
            <a:r>
              <a:rPr lang="en-IN" dirty="0"/>
              <a:t>: </a:t>
            </a:r>
            <a:r>
              <a:rPr lang="en-IN" dirty="0" err="1"/>
              <a:t>pypdf</a:t>
            </a:r>
            <a:r>
              <a:rPr lang="en-IN" dirty="0"/>
              <a:t>, python-docx</a:t>
            </a:r>
          </a:p>
          <a:p>
            <a:pPr algn="just"/>
            <a:r>
              <a:rPr lang="en-IN" b="1" dirty="0"/>
              <a:t>Tools</a:t>
            </a:r>
            <a:r>
              <a:rPr lang="en-IN" dirty="0"/>
              <a:t>: Git, GitHub, VS Code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2552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AB324-56CE-43D7-A87B-E8F070C4F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Challenges &amp; solutions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6EA5C20-04C9-0E3C-123D-7E5C201467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462138"/>
            <a:ext cx="9174306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Accuracy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Flan-T5 gave poor results for general queries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Introduced Gemini API for broader/general Q&amp;A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Session State in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Data reset on app rerun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st.session_state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persist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Hybrid Model Routing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Choosing between local and cloud models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Added logic to route based on query type and document context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 Issues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Merge conflicts, author identity errors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Resolved with proper Git config, pull before push, and manual conflict handling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Large Document Handling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Flan-T5 couldn't process large chunks of text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Implemented intelligent text chunking and context filtering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 Key Security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Protecting sensitive API keys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environment variables and secure Canvas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1292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4390-D188-6A42-21DC-34B4295E7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3200B-502F-FC30-BF43-EB6B79541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5524"/>
            <a:ext cx="10515600" cy="4351338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N" sz="6400" dirty="0"/>
              <a:t>The solution uses a </a:t>
            </a:r>
            <a:r>
              <a:rPr lang="en-IN" sz="6400" b="1" dirty="0"/>
              <a:t>Hybrid AI Architecture</a:t>
            </a:r>
            <a:r>
              <a:rPr lang="en-IN" sz="6400" dirty="0"/>
              <a:t> combining:</a:t>
            </a:r>
          </a:p>
          <a:p>
            <a:r>
              <a:rPr lang="en-IN" sz="6400" b="1" dirty="0"/>
              <a:t>Frontend (</a:t>
            </a:r>
            <a:r>
              <a:rPr lang="en-IN" sz="6400" b="1" dirty="0" err="1"/>
              <a:t>Streamlit</a:t>
            </a:r>
            <a:r>
              <a:rPr lang="en-IN" sz="6400" b="1" dirty="0"/>
              <a:t> Web UI)</a:t>
            </a:r>
            <a:endParaRPr lang="en-IN" sz="6400" dirty="0"/>
          </a:p>
          <a:p>
            <a:pPr lvl="1"/>
            <a:r>
              <a:rPr lang="en-IN" sz="6400" dirty="0"/>
              <a:t>User interface for file upload, input, and chat</a:t>
            </a:r>
          </a:p>
          <a:p>
            <a:pPr lvl="1"/>
            <a:r>
              <a:rPr lang="en-IN" sz="6400" dirty="0"/>
              <a:t>Displays Q&amp;A, summaries, quizzes, etc.</a:t>
            </a:r>
          </a:p>
          <a:p>
            <a:r>
              <a:rPr lang="en-IN" sz="6400" b="1" dirty="0"/>
              <a:t>Backend (Python)</a:t>
            </a:r>
            <a:endParaRPr lang="en-IN" sz="6400" dirty="0"/>
          </a:p>
          <a:p>
            <a:pPr lvl="1"/>
            <a:r>
              <a:rPr lang="en-IN" sz="6400" dirty="0"/>
              <a:t>Manages logic, session state, model routing</a:t>
            </a:r>
          </a:p>
          <a:p>
            <a:pPr lvl="1"/>
            <a:r>
              <a:rPr lang="en-IN" sz="6400" dirty="0"/>
              <a:t>Orchestrates interaction between local and cloud models</a:t>
            </a:r>
          </a:p>
          <a:p>
            <a:r>
              <a:rPr lang="en-IN" sz="6400" b="1" dirty="0"/>
              <a:t>Local AI Models (via </a:t>
            </a:r>
            <a:r>
              <a:rPr lang="en-IN" sz="6400" b="1" dirty="0" err="1"/>
              <a:t>OpenVINO</a:t>
            </a:r>
            <a:r>
              <a:rPr lang="en-IN" sz="6400" b="1" dirty="0"/>
              <a:t>)</a:t>
            </a:r>
            <a:endParaRPr lang="en-IN" sz="6400" dirty="0"/>
          </a:p>
          <a:p>
            <a:pPr lvl="1"/>
            <a:r>
              <a:rPr lang="en-IN" sz="6400" dirty="0"/>
              <a:t>Flan-T5: Contextual Q&amp;A from uploaded documents</a:t>
            </a:r>
          </a:p>
          <a:p>
            <a:pPr lvl="1"/>
            <a:r>
              <a:rPr lang="en-IN" sz="6400" dirty="0"/>
              <a:t>Emotion Classifier: Understands user sentiment</a:t>
            </a:r>
          </a:p>
          <a:p>
            <a:pPr lvl="1"/>
            <a:r>
              <a:rPr lang="en-IN" sz="6400" dirty="0"/>
              <a:t>Whisper: Speech-to-text for voice input (console utility)</a:t>
            </a:r>
          </a:p>
          <a:p>
            <a:r>
              <a:rPr lang="en-IN" sz="6400" b="1" dirty="0"/>
              <a:t>Cloud Services (via Gemini API)</a:t>
            </a:r>
            <a:endParaRPr lang="en-IN" sz="6400" dirty="0"/>
          </a:p>
          <a:p>
            <a:pPr lvl="1"/>
            <a:r>
              <a:rPr lang="en-IN" sz="6400" dirty="0"/>
              <a:t>General knowledge Q&amp;A</a:t>
            </a:r>
          </a:p>
          <a:p>
            <a:pPr lvl="1"/>
            <a:r>
              <a:rPr lang="en-IN" sz="6400" dirty="0"/>
              <a:t>Summarization, quiz generation, key points extraction</a:t>
            </a:r>
          </a:p>
          <a:p>
            <a:pPr lvl="1"/>
            <a:r>
              <a:rPr lang="en-IN" sz="6400" dirty="0"/>
              <a:t>Real-time web search via Google Custom Search</a:t>
            </a:r>
          </a:p>
          <a:p>
            <a:r>
              <a:rPr lang="en-IN" sz="6400" b="1" dirty="0"/>
              <a:t>Document Parsing</a:t>
            </a:r>
            <a:endParaRPr lang="en-IN" sz="6400" dirty="0"/>
          </a:p>
          <a:p>
            <a:pPr lvl="1"/>
            <a:r>
              <a:rPr lang="en-IN" sz="6400" dirty="0"/>
              <a:t>Supports TXT, PDF, DOCX</a:t>
            </a:r>
          </a:p>
          <a:p>
            <a:pPr lvl="1"/>
            <a:r>
              <a:rPr lang="en-IN" sz="6400" dirty="0"/>
              <a:t>Custom chunking for relevant context extraction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2958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7D8C5-5784-B209-CAE4-1C806F3C6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1353799" y="365125"/>
            <a:ext cx="45719" cy="48343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BA403F-1CDB-DEE9-002C-E2C9C3D1D1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955"/>
            <a:ext cx="12046226" cy="6336089"/>
          </a:xfrm>
        </p:spPr>
      </p:pic>
    </p:spTree>
    <p:extLst>
      <p:ext uri="{BB962C8B-B14F-4D97-AF65-F5344CB8AC3E}">
        <p14:creationId xmlns:p14="http://schemas.microsoft.com/office/powerpoint/2010/main" val="3336522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E7FDE-66D9-933F-9FEB-144266F0F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Interface of the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E8A12E-386C-376B-3B18-C4E3327C2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6407"/>
            <a:ext cx="10746850" cy="5009322"/>
          </a:xfrm>
        </p:spPr>
      </p:pic>
    </p:spTree>
    <p:extLst>
      <p:ext uri="{BB962C8B-B14F-4D97-AF65-F5344CB8AC3E}">
        <p14:creationId xmlns:p14="http://schemas.microsoft.com/office/powerpoint/2010/main" val="4238932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793</Words>
  <Application>Microsoft Office PowerPoint</Application>
  <PresentationFormat>Widescreen</PresentationFormat>
  <Paragraphs>80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Unicode MS</vt:lpstr>
      <vt:lpstr>Calibri</vt:lpstr>
      <vt:lpstr>Calibri Light</vt:lpstr>
      <vt:lpstr>Wingdings</vt:lpstr>
      <vt:lpstr>Office Theme</vt:lpstr>
      <vt:lpstr>PowerPoint Presentation</vt:lpstr>
      <vt:lpstr>Intel Unnati Industrial Training program</vt:lpstr>
      <vt:lpstr>Problem Statement </vt:lpstr>
      <vt:lpstr>Solutions and Features Offered</vt:lpstr>
      <vt:lpstr>Technologies used</vt:lpstr>
      <vt:lpstr>Challenges &amp; solutions</vt:lpstr>
      <vt:lpstr>Architecture</vt:lpstr>
      <vt:lpstr>PowerPoint Presentation</vt:lpstr>
      <vt:lpstr>Interface of the Project</vt:lpstr>
      <vt:lpstr>Video</vt:lpstr>
      <vt:lpstr>Future enhancements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vishnu teja</dc:creator>
  <cp:lastModifiedBy>vishnu teja</cp:lastModifiedBy>
  <cp:revision>1</cp:revision>
  <dcterms:created xsi:type="dcterms:W3CDTF">2025-07-12T13:35:54Z</dcterms:created>
  <dcterms:modified xsi:type="dcterms:W3CDTF">2025-07-12T15:22:41Z</dcterms:modified>
</cp:coreProperties>
</file>

<file path=docProps/thumbnail.jpeg>
</file>